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5B4D3C-D172-454A-9344-679C7EEAAEA8}" v="13" dt="2026-06-22T18:52:22.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6" d="100"/>
          <a:sy n="76" d="100"/>
        </p:scale>
        <p:origin x="11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undo custSel addSld delSld modSld">
      <pc:chgData name="Unnati Chaurasia" userId="4a149c2932686759" providerId="LiveId" clId="{CEFA2F37-621E-4FFA-8041-2F8120D70A8A}" dt="2026-06-22T19:06:46.804" v="642" actId="1076"/>
      <pc:docMkLst>
        <pc:docMk/>
      </pc:docMkLst>
      <pc:sldChg chg="addSp modSp mod">
        <pc:chgData name="Unnati Chaurasia" userId="4a149c2932686759" providerId="LiveId" clId="{CEFA2F37-621E-4FFA-8041-2F8120D70A8A}" dt="2026-06-22T18:56:34.666" v="607" actId="1076"/>
        <pc:sldMkLst>
          <pc:docMk/>
          <pc:sldMk cId="563811464" sldId="256"/>
        </pc:sldMkLst>
        <pc:spChg chg="mod">
          <ac:chgData name="Unnati Chaurasia" userId="4a149c2932686759" providerId="LiveId" clId="{CEFA2F37-621E-4FFA-8041-2F8120D70A8A}" dt="2026-06-22T18:55:11.032" v="602" actId="2711"/>
          <ac:spMkLst>
            <pc:docMk/>
            <pc:sldMk cId="563811464" sldId="256"/>
            <ac:spMk id="2" creationId="{C45449BE-CC28-0C12-2413-981D18DA6B55}"/>
          </ac:spMkLst>
        </pc:spChg>
        <pc:spChg chg="mod">
          <ac:chgData name="Unnati Chaurasia" userId="4a149c2932686759" providerId="LiveId" clId="{CEFA2F37-621E-4FFA-8041-2F8120D70A8A}" dt="2026-06-22T18:54:45.968" v="598" actId="113"/>
          <ac:spMkLst>
            <pc:docMk/>
            <pc:sldMk cId="563811464" sldId="256"/>
            <ac:spMk id="3" creationId="{B919EF99-EF6B-F2DC-0463-5BA303AEFCB2}"/>
          </ac:spMkLst>
        </pc:spChg>
        <pc:picChg chg="add mod">
          <ac:chgData name="Unnati Chaurasia" userId="4a149c2932686759" providerId="LiveId" clId="{CEFA2F37-621E-4FFA-8041-2F8120D70A8A}" dt="2026-06-22T18:56:34.666" v="607" actId="1076"/>
          <ac:picMkLst>
            <pc:docMk/>
            <pc:sldMk cId="563811464" sldId="256"/>
            <ac:picMk id="5" creationId="{41D126E2-2785-C1D5-0E10-3E8AF1383D79}"/>
          </ac:picMkLst>
        </pc:picChg>
      </pc:sldChg>
      <pc:sldChg chg="modSp">
        <pc:chgData name="Unnati Chaurasia" userId="4a149c2932686759" providerId="LiveId" clId="{CEFA2F37-621E-4FFA-8041-2F8120D70A8A}" dt="2026-06-22T18:50:56.677" v="261"/>
        <pc:sldMkLst>
          <pc:docMk/>
          <pc:sldMk cId="3500608885" sldId="257"/>
        </pc:sldMkLst>
        <pc:spChg chg="mod">
          <ac:chgData name="Unnati Chaurasia" userId="4a149c2932686759" providerId="LiveId" clId="{CEFA2F37-621E-4FFA-8041-2F8120D70A8A}" dt="2026-06-22T18:50:56.677" v="261"/>
          <ac:spMkLst>
            <pc:docMk/>
            <pc:sldMk cId="3500608885" sldId="257"/>
            <ac:spMk id="2" creationId="{6D08FD7B-3120-1B9E-3782-64EB865EF211}"/>
          </ac:spMkLst>
        </pc:spChg>
      </pc:sldChg>
      <pc:sldChg chg="addSp modSp mod">
        <pc:chgData name="Unnati Chaurasia" userId="4a149c2932686759" providerId="LiveId" clId="{CEFA2F37-621E-4FFA-8041-2F8120D70A8A}" dt="2026-06-22T18:57:38.332" v="615" actId="14100"/>
        <pc:sldMkLst>
          <pc:docMk/>
          <pc:sldMk cId="2704527391" sldId="258"/>
        </pc:sldMkLst>
        <pc:spChg chg="mod">
          <ac:chgData name="Unnati Chaurasia" userId="4a149c2932686759" providerId="LiveId" clId="{CEFA2F37-621E-4FFA-8041-2F8120D70A8A}" dt="2026-06-22T18:50:56.677" v="261"/>
          <ac:spMkLst>
            <pc:docMk/>
            <pc:sldMk cId="2704527391" sldId="258"/>
            <ac:spMk id="2" creationId="{9790C9CC-B602-C934-F1ED-89436EBB9113}"/>
          </ac:spMkLst>
        </pc:spChg>
        <pc:spChg chg="mod">
          <ac:chgData name="Unnati Chaurasia" userId="4a149c2932686759" providerId="LiveId" clId="{CEFA2F37-621E-4FFA-8041-2F8120D70A8A}" dt="2026-06-22T18:50:56.677" v="261"/>
          <ac:spMkLst>
            <pc:docMk/>
            <pc:sldMk cId="2704527391" sldId="258"/>
            <ac:spMk id="3" creationId="{2602ACEA-6956-6F81-9B9D-A2446E16BC00}"/>
          </ac:spMkLst>
        </pc:spChg>
        <pc:picChg chg="add mod">
          <ac:chgData name="Unnati Chaurasia" userId="4a149c2932686759" providerId="LiveId" clId="{CEFA2F37-621E-4FFA-8041-2F8120D70A8A}" dt="2026-06-22T18:57:38.332" v="615" actId="14100"/>
          <ac:picMkLst>
            <pc:docMk/>
            <pc:sldMk cId="2704527391" sldId="258"/>
            <ac:picMk id="5" creationId="{8AF193BA-999D-5DF0-CFEE-BE5B9883579B}"/>
          </ac:picMkLst>
        </pc:picChg>
      </pc:sldChg>
      <pc:sldChg chg="addSp delSp modSp mod">
        <pc:chgData name="Unnati Chaurasia" userId="4a149c2932686759" providerId="LiveId" clId="{CEFA2F37-621E-4FFA-8041-2F8120D70A8A}" dt="2026-06-22T19:00:15.755" v="626" actId="21"/>
        <pc:sldMkLst>
          <pc:docMk/>
          <pc:sldMk cId="338667360" sldId="259"/>
        </pc:sldMkLst>
        <pc:spChg chg="mod">
          <ac:chgData name="Unnati Chaurasia" userId="4a149c2932686759" providerId="LiveId" clId="{CEFA2F37-621E-4FFA-8041-2F8120D70A8A}" dt="2026-06-22T18:50:56.831" v="262" actId="27636"/>
          <ac:spMkLst>
            <pc:docMk/>
            <pc:sldMk cId="338667360" sldId="259"/>
            <ac:spMk id="2" creationId="{EF9860CD-9C42-8DE5-A872-D3EB1D71F4E8}"/>
          </ac:spMkLst>
        </pc:spChg>
        <pc:spChg chg="mod">
          <ac:chgData name="Unnati Chaurasia" userId="4a149c2932686759" providerId="LiveId" clId="{CEFA2F37-621E-4FFA-8041-2F8120D70A8A}" dt="2026-06-22T18:58:44.150" v="620" actId="14100"/>
          <ac:spMkLst>
            <pc:docMk/>
            <pc:sldMk cId="338667360" sldId="259"/>
            <ac:spMk id="3" creationId="{3ACC8C8C-9C3C-3E0E-3686-15AA34AC5CE9}"/>
          </ac:spMkLst>
        </pc:spChg>
        <pc:picChg chg="add del mod">
          <ac:chgData name="Unnati Chaurasia" userId="4a149c2932686759" providerId="LiveId" clId="{CEFA2F37-621E-4FFA-8041-2F8120D70A8A}" dt="2026-06-22T19:00:15.755" v="626" actId="21"/>
          <ac:picMkLst>
            <pc:docMk/>
            <pc:sldMk cId="338667360" sldId="259"/>
            <ac:picMk id="5" creationId="{F4536407-A17E-4B5A-5408-5DDF9F247289}"/>
          </ac:picMkLst>
        </pc:picChg>
        <pc:picChg chg="add mod">
          <ac:chgData name="Unnati Chaurasia" userId="4a149c2932686759" providerId="LiveId" clId="{CEFA2F37-621E-4FFA-8041-2F8120D70A8A}" dt="2026-06-22T19:00:09.868" v="625" actId="14100"/>
          <ac:picMkLst>
            <pc:docMk/>
            <pc:sldMk cId="338667360" sldId="259"/>
            <ac:picMk id="7" creationId="{E09E41B5-C3CF-2142-7211-2393EC09D4A7}"/>
          </ac:picMkLst>
        </pc:picChg>
      </pc:sldChg>
      <pc:sldChg chg="addSp modSp mod">
        <pc:chgData name="Unnati Chaurasia" userId="4a149c2932686759" providerId="LiveId" clId="{CEFA2F37-621E-4FFA-8041-2F8120D70A8A}" dt="2026-06-22T19:01:12.836" v="633" actId="14100"/>
        <pc:sldMkLst>
          <pc:docMk/>
          <pc:sldMk cId="1876636761" sldId="260"/>
        </pc:sldMkLst>
        <pc:spChg chg="mod">
          <ac:chgData name="Unnati Chaurasia" userId="4a149c2932686759" providerId="LiveId" clId="{CEFA2F37-621E-4FFA-8041-2F8120D70A8A}" dt="2026-06-22T18:50:56.677" v="261"/>
          <ac:spMkLst>
            <pc:docMk/>
            <pc:sldMk cId="1876636761" sldId="260"/>
            <ac:spMk id="2" creationId="{1CBC99C6-125E-2714-80DA-59391973BB7D}"/>
          </ac:spMkLst>
        </pc:spChg>
        <pc:spChg chg="mod">
          <ac:chgData name="Unnati Chaurasia" userId="4a149c2932686759" providerId="LiveId" clId="{CEFA2F37-621E-4FFA-8041-2F8120D70A8A}" dt="2026-06-22T18:50:56.677" v="261"/>
          <ac:spMkLst>
            <pc:docMk/>
            <pc:sldMk cId="1876636761" sldId="260"/>
            <ac:spMk id="3" creationId="{EE167132-DF1B-DA3F-B751-C72F0E7F1D30}"/>
          </ac:spMkLst>
        </pc:spChg>
        <pc:picChg chg="add mod">
          <ac:chgData name="Unnati Chaurasia" userId="4a149c2932686759" providerId="LiveId" clId="{CEFA2F37-621E-4FFA-8041-2F8120D70A8A}" dt="2026-06-22T19:01:12.836" v="633" actId="14100"/>
          <ac:picMkLst>
            <pc:docMk/>
            <pc:sldMk cId="1876636761" sldId="260"/>
            <ac:picMk id="5" creationId="{F57B18DC-1891-9ED6-48FD-450F7FF8CDFA}"/>
          </ac:picMkLst>
        </pc:picChg>
      </pc:sldChg>
      <pc:sldChg chg="addSp modSp new mod">
        <pc:chgData name="Unnati Chaurasia" userId="4a149c2932686759" providerId="LiveId" clId="{CEFA2F37-621E-4FFA-8041-2F8120D70A8A}" dt="2026-06-22T19:06:05.244" v="638" actId="1076"/>
        <pc:sldMkLst>
          <pc:docMk/>
          <pc:sldMk cId="2295816305" sldId="262"/>
        </pc:sldMkLst>
        <pc:spChg chg="mod">
          <ac:chgData name="Unnati Chaurasia" userId="4a149c2932686759" providerId="LiveId" clId="{CEFA2F37-621E-4FFA-8041-2F8120D70A8A}" dt="2026-06-22T18:50:56.837" v="263" actId="27636"/>
          <ac:spMkLst>
            <pc:docMk/>
            <pc:sldMk cId="2295816305" sldId="262"/>
            <ac:spMk id="2" creationId="{6E2DACF7-26F1-1630-059F-64E093C6EB30}"/>
          </ac:spMkLst>
        </pc:spChg>
        <pc:spChg chg="mod">
          <ac:chgData name="Unnati Chaurasia" userId="4a149c2932686759" providerId="LiveId" clId="{CEFA2F37-621E-4FFA-8041-2F8120D70A8A}" dt="2026-06-22T19:05:54.372" v="634" actId="14100"/>
          <ac:spMkLst>
            <pc:docMk/>
            <pc:sldMk cId="2295816305" sldId="262"/>
            <ac:spMk id="3" creationId="{1B6A20FB-2C95-1A1F-E396-0FD99B1BF580}"/>
          </ac:spMkLst>
        </pc:spChg>
        <pc:picChg chg="add mod">
          <ac:chgData name="Unnati Chaurasia" userId="4a149c2932686759" providerId="LiveId" clId="{CEFA2F37-621E-4FFA-8041-2F8120D70A8A}" dt="2026-06-22T19:06:05.244" v="638" actId="1076"/>
          <ac:picMkLst>
            <pc:docMk/>
            <pc:sldMk cId="2295816305" sldId="262"/>
            <ac:picMk id="5" creationId="{25CC5B0E-ED14-AD7D-2B23-0198E40619CC}"/>
          </ac:picMkLst>
        </pc:picChg>
      </pc:sldChg>
      <pc:sldChg chg="del">
        <pc:chgData name="Unnati Chaurasia" userId="4a149c2932686759" providerId="LiveId" clId="{CEFA2F37-621E-4FFA-8041-2F8120D70A8A}" dt="2026-06-22T18:17:22.288" v="0" actId="2696"/>
        <pc:sldMkLst>
          <pc:docMk/>
          <pc:sldMk cId="2309097241" sldId="262"/>
        </pc:sldMkLst>
      </pc:sldChg>
      <pc:sldChg chg="addSp delSp modSp new mod">
        <pc:chgData name="Unnati Chaurasia" userId="4a149c2932686759" providerId="LiveId" clId="{CEFA2F37-621E-4FFA-8041-2F8120D70A8A}" dt="2026-06-22T18:50:56.677" v="261"/>
        <pc:sldMkLst>
          <pc:docMk/>
          <pc:sldMk cId="4292723102" sldId="263"/>
        </pc:sldMkLst>
        <pc:spChg chg="mod">
          <ac:chgData name="Unnati Chaurasia" userId="4a149c2932686759" providerId="LiveId" clId="{CEFA2F37-621E-4FFA-8041-2F8120D70A8A}" dt="2026-06-22T18:50:56.677" v="261"/>
          <ac:spMkLst>
            <pc:docMk/>
            <pc:sldMk cId="4292723102" sldId="263"/>
            <ac:spMk id="2" creationId="{D0069896-D737-33A2-640D-BBB5BC0846D8}"/>
          </ac:spMkLst>
        </pc:spChg>
        <pc:spChg chg="del">
          <ac:chgData name="Unnati Chaurasia" userId="4a149c2932686759" providerId="LiveId" clId="{CEFA2F37-621E-4FFA-8041-2F8120D70A8A}" dt="2026-06-22T18:43:33.368" v="55" actId="22"/>
          <ac:spMkLst>
            <pc:docMk/>
            <pc:sldMk cId="4292723102" sldId="263"/>
            <ac:spMk id="3" creationId="{E58F06EA-2BD8-5CDE-620B-AF4362AB9820}"/>
          </ac:spMkLst>
        </pc:spChg>
        <pc:picChg chg="add mod ord">
          <ac:chgData name="Unnati Chaurasia" userId="4a149c2932686759" providerId="LiveId" clId="{CEFA2F37-621E-4FFA-8041-2F8120D70A8A}" dt="2026-06-22T18:43:50.816" v="60" actId="14100"/>
          <ac:picMkLst>
            <pc:docMk/>
            <pc:sldMk cId="4292723102" sldId="263"/>
            <ac:picMk id="5" creationId="{36D22760-DAEF-C0C7-5DAB-E9C2D180BBF7}"/>
          </ac:picMkLst>
        </pc:picChg>
      </pc:sldChg>
      <pc:sldChg chg="modSp new mod">
        <pc:chgData name="Unnati Chaurasia" userId="4a149c2932686759" providerId="LiveId" clId="{CEFA2F37-621E-4FFA-8041-2F8120D70A8A}" dt="2026-06-22T18:50:56.847" v="265" actId="27636"/>
        <pc:sldMkLst>
          <pc:docMk/>
          <pc:sldMk cId="590003211" sldId="264"/>
        </pc:sldMkLst>
        <pc:spChg chg="mod">
          <ac:chgData name="Unnati Chaurasia" userId="4a149c2932686759" providerId="LiveId" clId="{CEFA2F37-621E-4FFA-8041-2F8120D70A8A}" dt="2026-06-22T18:50:56.845" v="264" actId="27636"/>
          <ac:spMkLst>
            <pc:docMk/>
            <pc:sldMk cId="590003211" sldId="264"/>
            <ac:spMk id="2" creationId="{1E13C7FA-26C7-370F-8400-3C2212D324BE}"/>
          </ac:spMkLst>
        </pc:spChg>
        <pc:spChg chg="mod">
          <ac:chgData name="Unnati Chaurasia" userId="4a149c2932686759" providerId="LiveId" clId="{CEFA2F37-621E-4FFA-8041-2F8120D70A8A}" dt="2026-06-22T18:50:56.847" v="265" actId="27636"/>
          <ac:spMkLst>
            <pc:docMk/>
            <pc:sldMk cId="590003211" sldId="264"/>
            <ac:spMk id="3" creationId="{B17B984E-6A7A-F1E2-5B71-3BC9E2A42E7D}"/>
          </ac:spMkLst>
        </pc:spChg>
      </pc:sldChg>
      <pc:sldChg chg="addSp modSp new mod">
        <pc:chgData name="Unnati Chaurasia" userId="4a149c2932686759" providerId="LiveId" clId="{CEFA2F37-621E-4FFA-8041-2F8120D70A8A}" dt="2026-06-22T19:06:46.804" v="642" actId="1076"/>
        <pc:sldMkLst>
          <pc:docMk/>
          <pc:sldMk cId="3844891325" sldId="265"/>
        </pc:sldMkLst>
        <pc:spChg chg="mod">
          <ac:chgData name="Unnati Chaurasia" userId="4a149c2932686759" providerId="LiveId" clId="{CEFA2F37-621E-4FFA-8041-2F8120D70A8A}" dt="2026-06-22T18:50:56.677" v="261"/>
          <ac:spMkLst>
            <pc:docMk/>
            <pc:sldMk cId="3844891325" sldId="265"/>
            <ac:spMk id="2" creationId="{2CFCD550-6109-E14A-EB7D-08D600DF8CA1}"/>
          </ac:spMkLst>
        </pc:spChg>
        <pc:spChg chg="mod">
          <ac:chgData name="Unnati Chaurasia" userId="4a149c2932686759" providerId="LiveId" clId="{CEFA2F37-621E-4FFA-8041-2F8120D70A8A}" dt="2026-06-22T18:48:05.127" v="157" actId="27636"/>
          <ac:spMkLst>
            <pc:docMk/>
            <pc:sldMk cId="3844891325" sldId="265"/>
            <ac:spMk id="3" creationId="{6E07B69F-DCBA-47E6-34B5-92A5C8173E44}"/>
          </ac:spMkLst>
        </pc:spChg>
        <pc:picChg chg="add mod">
          <ac:chgData name="Unnati Chaurasia" userId="4a149c2932686759" providerId="LiveId" clId="{CEFA2F37-621E-4FFA-8041-2F8120D70A8A}" dt="2026-06-22T19:06:46.804" v="642" actId="1076"/>
          <ac:picMkLst>
            <pc:docMk/>
            <pc:sldMk cId="3844891325" sldId="265"/>
            <ac:picMk id="5" creationId="{A11BF49F-CF4D-60B3-8546-3DCE973FB76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1AE3D0CF-CD88-4E20-AEB2-89A4081BF45B}" type="datetimeFigureOut">
              <a:rPr lang="en-IN" smtClean="0"/>
              <a:t>22-06-2026</a:t>
            </a:fld>
            <a:endParaRPr lang="en-IN"/>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EA43191B-3C84-4041-9F99-23DD63113FF6}" type="slidenum">
              <a:rPr lang="en-IN" smtClean="0"/>
              <a:t>‹#›</a:t>
            </a:fld>
            <a:endParaRPr lang="en-IN"/>
          </a:p>
        </p:txBody>
      </p:sp>
    </p:spTree>
    <p:extLst>
      <p:ext uri="{BB962C8B-B14F-4D97-AF65-F5344CB8AC3E}">
        <p14:creationId xmlns:p14="http://schemas.microsoft.com/office/powerpoint/2010/main" val="2312006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E3D0CF-CD88-4E20-AEB2-89A4081BF45B}" type="datetimeFigureOut">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558300" y="5956137"/>
            <a:ext cx="1052508" cy="365125"/>
          </a:xfrm>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2141051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AE3D0CF-CD88-4E20-AEB2-89A4081BF45B}" type="datetimeFigureOut">
              <a:rPr lang="en-IN" smtClean="0"/>
              <a:t>22-06-2026</a:t>
            </a:fld>
            <a:endParaRPr lang="en-IN"/>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A43191B-3C84-4041-9F99-23DD63113FF6}" type="slidenum">
              <a:rPr lang="en-IN" smtClean="0"/>
              <a:t>‹#›</a:t>
            </a:fld>
            <a:endParaRPr lang="en-IN"/>
          </a:p>
        </p:txBody>
      </p:sp>
    </p:spTree>
    <p:extLst>
      <p:ext uri="{BB962C8B-B14F-4D97-AF65-F5344CB8AC3E}">
        <p14:creationId xmlns:p14="http://schemas.microsoft.com/office/powerpoint/2010/main" val="766795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E3D0CF-CD88-4E20-AEB2-89A4081BF45B}" type="datetimeFigureOut">
              <a:rPr lang="en-IN" smtClean="0"/>
              <a:t>22-06-2026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186962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AE3D0CF-CD88-4E20-AEB2-89A4081BF45B}" type="datetimeFigureOut">
              <a:rPr lang="en-IN" smtClean="0"/>
              <a:t>22-06-2026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210070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AE3D0CF-CD88-4E20-AEB2-89A4081BF45B}" type="datetimeFigureOut">
              <a:rPr lang="en-IN" smtClean="0"/>
              <a:t>22-06-2026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307188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E3D0CF-CD88-4E20-AEB2-89A4081BF45B}" type="datetimeFigureOut">
              <a:rPr lang="en-IN" smtClean="0"/>
              <a:t>22-06-2026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377632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1AE3D0CF-CD88-4E20-AEB2-89A4081BF45B}" type="datetimeFigureOut">
              <a:rPr lang="en-IN" smtClean="0"/>
              <a:t>22-06-2026</a:t>
            </a:fld>
            <a:endParaRPr lang="en-IN"/>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EA43191B-3C84-4041-9F99-23DD63113FF6}" type="slidenum">
              <a:rPr lang="en-IN" smtClean="0"/>
              <a:t>‹#›</a:t>
            </a:fld>
            <a:endParaRPr lang="en-IN"/>
          </a:p>
        </p:txBody>
      </p:sp>
    </p:spTree>
    <p:extLst>
      <p:ext uri="{BB962C8B-B14F-4D97-AF65-F5344CB8AC3E}">
        <p14:creationId xmlns:p14="http://schemas.microsoft.com/office/powerpoint/2010/main" val="2884085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E3D0CF-CD88-4E20-AEB2-89A4081BF45B}" type="datetimeFigureOut">
              <a:rPr lang="en-IN" smtClean="0"/>
              <a:t>22-06-2026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2329905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E3D0CF-CD88-4E20-AEB2-89A4081BF45B}" type="datetimeFigureOut">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A43191B-3C84-4041-9F99-23DD63113FF6}" type="slidenum">
              <a:rPr lang="en-IN" smtClean="0"/>
              <a:t>‹#›</a:t>
            </a:fld>
            <a:endParaRPr lang="en-IN"/>
          </a:p>
        </p:txBody>
      </p:sp>
    </p:spTree>
    <p:extLst>
      <p:ext uri="{BB962C8B-B14F-4D97-AF65-F5344CB8AC3E}">
        <p14:creationId xmlns:p14="http://schemas.microsoft.com/office/powerpoint/2010/main" val="1464258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1AE3D0CF-CD88-4E20-AEB2-89A4081BF45B}" type="datetimeFigureOut">
              <a:rPr lang="en-IN" smtClean="0"/>
              <a:t>22-06-2026</a:t>
            </a:fld>
            <a:endParaRPr lang="en-IN"/>
          </a:p>
        </p:txBody>
      </p:sp>
      <p:sp>
        <p:nvSpPr>
          <p:cNvPr id="5" name="Footer Placeholder 4"/>
          <p:cNvSpPr>
            <a:spLocks noGrp="1"/>
          </p:cNvSpPr>
          <p:nvPr>
            <p:ph type="ftr" sz="quarter" idx="11"/>
          </p:nvPr>
        </p:nvSpPr>
        <p:spPr>
          <a:xfrm>
            <a:off x="774923" y="5951811"/>
            <a:ext cx="7896279" cy="365125"/>
          </a:xfrm>
        </p:spPr>
        <p:txBody>
          <a:bodyPr/>
          <a:lstStyle/>
          <a:p>
            <a:endParaRPr lang="en-IN"/>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EA43191B-3C84-4041-9F99-23DD63113FF6}" type="slidenum">
              <a:rPr lang="en-IN" smtClean="0"/>
              <a:t>‹#›</a:t>
            </a:fld>
            <a:endParaRPr lang="en-IN"/>
          </a:p>
        </p:txBody>
      </p:sp>
    </p:spTree>
    <p:extLst>
      <p:ext uri="{BB962C8B-B14F-4D97-AF65-F5344CB8AC3E}">
        <p14:creationId xmlns:p14="http://schemas.microsoft.com/office/powerpoint/2010/main" val="1165364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1AE3D0CF-CD88-4E20-AEB2-89A4081BF45B}" type="datetimeFigureOut">
              <a:rPr lang="en-IN" smtClean="0"/>
              <a:t>22-06-2026</a:t>
            </a:fld>
            <a:endParaRPr lang="en-IN"/>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IN"/>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EA43191B-3C84-4041-9F99-23DD63113FF6}" type="slidenum">
              <a:rPr lang="en-IN" smtClean="0"/>
              <a:t>‹#›</a:t>
            </a:fld>
            <a:endParaRPr lang="en-IN"/>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39745334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449BE-CC28-0C12-2413-981D18DA6B55}"/>
              </a:ext>
            </a:extLst>
          </p:cNvPr>
          <p:cNvSpPr>
            <a:spLocks noGrp="1"/>
          </p:cNvSpPr>
          <p:nvPr>
            <p:ph type="ctrTitle"/>
          </p:nvPr>
        </p:nvSpPr>
        <p:spPr/>
        <p:txBody>
          <a:bodyPr/>
          <a:lstStyle/>
          <a:p>
            <a:r>
              <a:rPr lang="en-IN" dirty="0"/>
              <a:t>                                </a:t>
            </a:r>
            <a:r>
              <a:rPr lang="en-IN" dirty="0">
                <a:latin typeface="Times New Roman" panose="02020603050405020304" pitchFamily="18" charset="0"/>
                <a:cs typeface="Times New Roman" panose="02020603050405020304" pitchFamily="18" charset="0"/>
              </a:rPr>
              <a:t>TOPIC </a:t>
            </a:r>
            <a:br>
              <a:rPr lang="en-IN" dirty="0">
                <a:latin typeface="Times New Roman" panose="02020603050405020304" pitchFamily="18" charset="0"/>
                <a:cs typeface="Times New Roman" panose="02020603050405020304" pitchFamily="18" charset="0"/>
              </a:rPr>
            </a:br>
            <a:r>
              <a:rPr lang="en-IN" sz="4000" b="1" dirty="0">
                <a:latin typeface="Times New Roman" panose="02020603050405020304" pitchFamily="18" charset="0"/>
                <a:cs typeface="Times New Roman" panose="02020603050405020304" pitchFamily="18" charset="0"/>
              </a:rPr>
              <a:t>                      NATIONAL AWARDS</a:t>
            </a:r>
          </a:p>
        </p:txBody>
      </p:sp>
      <p:sp>
        <p:nvSpPr>
          <p:cNvPr id="3" name="Subtitle 2">
            <a:extLst>
              <a:ext uri="{FF2B5EF4-FFF2-40B4-BE49-F238E27FC236}">
                <a16:creationId xmlns:a16="http://schemas.microsoft.com/office/drawing/2014/main" id="{B919EF99-EF6B-F2DC-0463-5BA303AEFCB2}"/>
              </a:ext>
            </a:extLst>
          </p:cNvPr>
          <p:cNvSpPr>
            <a:spLocks noGrp="1"/>
          </p:cNvSpPr>
          <p:nvPr>
            <p:ph type="subTitle" idx="1"/>
          </p:nvPr>
        </p:nvSpPr>
        <p:spPr>
          <a:xfrm>
            <a:off x="670646" y="4067396"/>
            <a:ext cx="10993546" cy="1081074"/>
          </a:xfrm>
        </p:spPr>
        <p:txBody>
          <a:bodyPr>
            <a:noAutofit/>
          </a:bodyPr>
          <a:lstStyle/>
          <a:p>
            <a:r>
              <a:rPr lang="en-IN" sz="2000" dirty="0">
                <a:solidFill>
                  <a:schemeClr val="tx2">
                    <a:lumMod val="20000"/>
                    <a:lumOff val="80000"/>
                  </a:schemeClr>
                </a:solidFill>
                <a:latin typeface="Times New Roman" panose="02020603050405020304" pitchFamily="18" charset="0"/>
                <a:cs typeface="Times New Roman" panose="02020603050405020304" pitchFamily="18" charset="0"/>
              </a:rPr>
              <a:t>                   Submitted to:- </a:t>
            </a:r>
            <a:r>
              <a:rPr lang="en-IN" sz="2000" b="1" dirty="0">
                <a:solidFill>
                  <a:schemeClr val="tx2">
                    <a:lumMod val="20000"/>
                    <a:lumOff val="80000"/>
                  </a:schemeClr>
                </a:solidFill>
                <a:latin typeface="Times New Roman" panose="02020603050405020304" pitchFamily="18" charset="0"/>
                <a:cs typeface="Times New Roman" panose="02020603050405020304" pitchFamily="18" charset="0"/>
              </a:rPr>
              <a:t>sHAshwat Singhal</a:t>
            </a:r>
            <a:r>
              <a:rPr lang="en-IN" sz="2000" dirty="0">
                <a:solidFill>
                  <a:schemeClr val="tx2">
                    <a:lumMod val="20000"/>
                    <a:lumOff val="80000"/>
                  </a:schemeClr>
                </a:solidFill>
                <a:latin typeface="Times New Roman" panose="02020603050405020304" pitchFamily="18" charset="0"/>
                <a:cs typeface="Times New Roman" panose="02020603050405020304" pitchFamily="18" charset="0"/>
              </a:rPr>
              <a:t>     </a:t>
            </a:r>
          </a:p>
          <a:p>
            <a:r>
              <a:rPr lang="en-IN" sz="2000" dirty="0">
                <a:solidFill>
                  <a:schemeClr val="tx2">
                    <a:lumMod val="20000"/>
                    <a:lumOff val="80000"/>
                  </a:schemeClr>
                </a:solidFill>
                <a:latin typeface="Times New Roman" panose="02020603050405020304" pitchFamily="18" charset="0"/>
                <a:cs typeface="Times New Roman" panose="02020603050405020304" pitchFamily="18" charset="0"/>
              </a:rPr>
              <a:t>                    submitted by :- </a:t>
            </a:r>
            <a:r>
              <a:rPr lang="en-IN" sz="2000" b="1" dirty="0">
                <a:solidFill>
                  <a:schemeClr val="tx2">
                    <a:lumMod val="20000"/>
                    <a:lumOff val="80000"/>
                  </a:schemeClr>
                </a:solidFill>
                <a:latin typeface="Times New Roman" panose="02020603050405020304" pitchFamily="18" charset="0"/>
                <a:cs typeface="Times New Roman" panose="02020603050405020304" pitchFamily="18" charset="0"/>
              </a:rPr>
              <a:t>unnati Chaurasia</a:t>
            </a:r>
          </a:p>
        </p:txBody>
      </p:sp>
      <p:pic>
        <p:nvPicPr>
          <p:cNvPr id="5" name="Picture 4">
            <a:extLst>
              <a:ext uri="{FF2B5EF4-FFF2-40B4-BE49-F238E27FC236}">
                <a16:creationId xmlns:a16="http://schemas.microsoft.com/office/drawing/2014/main" id="{41D126E2-2785-C1D5-0E10-3E8AF1383D79}"/>
              </a:ext>
            </a:extLst>
          </p:cNvPr>
          <p:cNvPicPr>
            <a:picLocks noChangeAspect="1"/>
          </p:cNvPicPr>
          <p:nvPr/>
        </p:nvPicPr>
        <p:blipFill>
          <a:blip r:embed="rId2"/>
          <a:stretch>
            <a:fillRect/>
          </a:stretch>
        </p:blipFill>
        <p:spPr>
          <a:xfrm>
            <a:off x="7089731" y="3548269"/>
            <a:ext cx="4287259" cy="2411583"/>
          </a:xfrm>
          <a:prstGeom prst="rect">
            <a:avLst/>
          </a:prstGeom>
        </p:spPr>
      </p:pic>
    </p:spTree>
    <p:extLst>
      <p:ext uri="{BB962C8B-B14F-4D97-AF65-F5344CB8AC3E}">
        <p14:creationId xmlns:p14="http://schemas.microsoft.com/office/powerpoint/2010/main" val="56381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FD7B-3120-1B9E-3782-64EB865EF211}"/>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INTRODUCTION</a:t>
            </a:r>
          </a:p>
        </p:txBody>
      </p:sp>
      <p:sp>
        <p:nvSpPr>
          <p:cNvPr id="3" name="Content Placeholder 2">
            <a:extLst>
              <a:ext uri="{FF2B5EF4-FFF2-40B4-BE49-F238E27FC236}">
                <a16:creationId xmlns:a16="http://schemas.microsoft.com/office/drawing/2014/main" id="{B517DC56-E0DE-1E0B-C325-DA19B29359C9}"/>
              </a:ext>
            </a:extLst>
          </p:cNvPr>
          <p:cNvSpPr>
            <a:spLocks noGrp="1"/>
          </p:cNvSpPr>
          <p:nvPr>
            <p:ph idx="1"/>
          </p:nvPr>
        </p:nvSpPr>
        <p:spPr>
          <a:xfrm>
            <a:off x="1434548" y="1690688"/>
            <a:ext cx="7858539" cy="4351338"/>
          </a:xfrm>
        </p:spPr>
        <p:txBody>
          <a:bodyPr>
            <a:normAutofit/>
          </a:bodyPr>
          <a:lstStyle/>
          <a:p>
            <a:r>
              <a:rPr lang="en-IN" sz="2400" dirty="0">
                <a:latin typeface="Times New Roman" panose="02020603050405020304" pitchFamily="18" charset="0"/>
                <a:cs typeface="Times New Roman" panose="02020603050405020304" pitchFamily="18" charset="0"/>
              </a:rPr>
              <a:t>National Awards are prestigious honors given by the Government of India to recognize and appreciate individuals and organizations for their outstanding achievements and contributions to society. These awards are presented in various fields such as arts, literature, science, sports, education, public service, and cinema. National Awards encourage excellence, inspire citizens to perform better, and acknowledge the efforts of those who have made a significant impact on the nation.</a:t>
            </a:r>
          </a:p>
        </p:txBody>
      </p:sp>
    </p:spTree>
    <p:extLst>
      <p:ext uri="{BB962C8B-B14F-4D97-AF65-F5344CB8AC3E}">
        <p14:creationId xmlns:p14="http://schemas.microsoft.com/office/powerpoint/2010/main" val="3500608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C9CC-B602-C934-F1ED-89436EBB9113}"/>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CIVILIAN AWARD</a:t>
            </a:r>
          </a:p>
        </p:txBody>
      </p:sp>
      <p:sp>
        <p:nvSpPr>
          <p:cNvPr id="3" name="Content Placeholder 2">
            <a:extLst>
              <a:ext uri="{FF2B5EF4-FFF2-40B4-BE49-F238E27FC236}">
                <a16:creationId xmlns:a16="http://schemas.microsoft.com/office/drawing/2014/main" id="{2602ACEA-6956-6F81-9B9D-A2446E16BC00}"/>
              </a:ext>
            </a:extLst>
          </p:cNvPr>
          <p:cNvSpPr>
            <a:spLocks noGrp="1"/>
          </p:cNvSpPr>
          <p:nvPr>
            <p:ph idx="1"/>
          </p:nvPr>
        </p:nvSpPr>
        <p:spPr/>
        <p:txBody>
          <a:bodyPr>
            <a:normAutofit/>
          </a:bodyPr>
          <a:lstStyle/>
          <a:p>
            <a:r>
              <a:rPr lang="en-IN" sz="2400" b="1" dirty="0">
                <a:latin typeface="Times New Roman" panose="02020603050405020304" pitchFamily="18" charset="0"/>
                <a:cs typeface="Times New Roman" panose="02020603050405020304" pitchFamily="18" charset="0"/>
              </a:rPr>
              <a:t>Bharat Ratna</a:t>
            </a:r>
            <a:r>
              <a:rPr lang="en-IN" sz="2400" dirty="0">
                <a:latin typeface="Times New Roman" panose="02020603050405020304" pitchFamily="18" charset="0"/>
                <a:cs typeface="Times New Roman" panose="02020603050405020304" pitchFamily="18" charset="0"/>
              </a:rPr>
              <a:t> – Highest civilian award in India. </a:t>
            </a:r>
          </a:p>
          <a:p>
            <a:r>
              <a:rPr lang="en-IN" sz="2400" b="1" dirty="0">
                <a:latin typeface="Times New Roman" panose="02020603050405020304" pitchFamily="18" charset="0"/>
                <a:cs typeface="Times New Roman" panose="02020603050405020304" pitchFamily="18" charset="0"/>
              </a:rPr>
              <a:t>Padma Vibhushan</a:t>
            </a:r>
            <a:r>
              <a:rPr lang="en-IN" sz="2400" dirty="0">
                <a:latin typeface="Times New Roman" panose="02020603050405020304" pitchFamily="18" charset="0"/>
                <a:cs typeface="Times New Roman" panose="02020603050405020304" pitchFamily="18" charset="0"/>
              </a:rPr>
              <a:t> – Second-highest civilian award.</a:t>
            </a:r>
          </a:p>
          <a:p>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Padma Bhushan</a:t>
            </a:r>
            <a:r>
              <a:rPr lang="en-IN" sz="2400" dirty="0">
                <a:latin typeface="Times New Roman" panose="02020603050405020304" pitchFamily="18" charset="0"/>
                <a:cs typeface="Times New Roman" panose="02020603050405020304" pitchFamily="18" charset="0"/>
              </a:rPr>
              <a:t> – Third-highest civilian award.</a:t>
            </a:r>
          </a:p>
          <a:p>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Padma Shri</a:t>
            </a:r>
            <a:r>
              <a:rPr lang="en-IN" sz="2400" dirty="0">
                <a:latin typeface="Times New Roman" panose="02020603050405020304" pitchFamily="18" charset="0"/>
                <a:cs typeface="Times New Roman" panose="02020603050405020304" pitchFamily="18" charset="0"/>
              </a:rPr>
              <a:t> – Fourth-highest civilian award.</a:t>
            </a:r>
          </a:p>
        </p:txBody>
      </p:sp>
      <p:pic>
        <p:nvPicPr>
          <p:cNvPr id="5" name="Picture 4">
            <a:extLst>
              <a:ext uri="{FF2B5EF4-FFF2-40B4-BE49-F238E27FC236}">
                <a16:creationId xmlns:a16="http://schemas.microsoft.com/office/drawing/2014/main" id="{8AF193BA-999D-5DF0-CFEE-BE5B9883579B}"/>
              </a:ext>
            </a:extLst>
          </p:cNvPr>
          <p:cNvPicPr>
            <a:picLocks noChangeAspect="1"/>
          </p:cNvPicPr>
          <p:nvPr/>
        </p:nvPicPr>
        <p:blipFill>
          <a:blip r:embed="rId2"/>
          <a:stretch>
            <a:fillRect/>
          </a:stretch>
        </p:blipFill>
        <p:spPr>
          <a:xfrm>
            <a:off x="8259417" y="2355575"/>
            <a:ext cx="2926039" cy="3874052"/>
          </a:xfrm>
          <a:prstGeom prst="rect">
            <a:avLst/>
          </a:prstGeom>
        </p:spPr>
      </p:pic>
    </p:spTree>
    <p:extLst>
      <p:ext uri="{BB962C8B-B14F-4D97-AF65-F5344CB8AC3E}">
        <p14:creationId xmlns:p14="http://schemas.microsoft.com/office/powerpoint/2010/main" val="270452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60CD-9C42-8DE5-A872-D3EB1D71F4E8}"/>
              </a:ext>
            </a:extLst>
          </p:cNvPr>
          <p:cNvSpPr>
            <a:spLocks noGrp="1"/>
          </p:cNvSpPr>
          <p:nvPr>
            <p:ph type="title"/>
          </p:nvPr>
        </p:nvSpPr>
        <p:spPr/>
        <p:txBody>
          <a:bodyPr>
            <a:normAutofit/>
          </a:bodyPr>
          <a:lstStyle/>
          <a:p>
            <a:r>
              <a:rPr lang="en-IN" dirty="0"/>
              <a:t>           </a:t>
            </a:r>
            <a:r>
              <a:rPr lang="en-IN" sz="3600" b="1" dirty="0">
                <a:latin typeface="Times New Roman" panose="02020603050405020304" pitchFamily="18" charset="0"/>
                <a:cs typeface="Times New Roman" panose="02020603050405020304" pitchFamily="18" charset="0"/>
              </a:rPr>
              <a:t>NATIONAL SPORTS AWARDS</a:t>
            </a:r>
          </a:p>
        </p:txBody>
      </p:sp>
      <p:sp>
        <p:nvSpPr>
          <p:cNvPr id="3" name="Content Placeholder 2">
            <a:extLst>
              <a:ext uri="{FF2B5EF4-FFF2-40B4-BE49-F238E27FC236}">
                <a16:creationId xmlns:a16="http://schemas.microsoft.com/office/drawing/2014/main" id="{3ACC8C8C-9C3C-3E0E-3686-15AA34AC5CE9}"/>
              </a:ext>
            </a:extLst>
          </p:cNvPr>
          <p:cNvSpPr>
            <a:spLocks noGrp="1"/>
          </p:cNvSpPr>
          <p:nvPr>
            <p:ph idx="1"/>
          </p:nvPr>
        </p:nvSpPr>
        <p:spPr>
          <a:xfrm>
            <a:off x="5595729" y="2180496"/>
            <a:ext cx="6015077" cy="3678303"/>
          </a:xfrm>
        </p:spPr>
        <p:txBody>
          <a:bodyPr>
            <a:normAutofit/>
          </a:bodyPr>
          <a:lstStyle/>
          <a:p>
            <a:r>
              <a:rPr lang="en-IN" sz="2400" dirty="0">
                <a:latin typeface="Times New Roman" panose="02020603050405020304" pitchFamily="18" charset="0"/>
                <a:cs typeface="Times New Roman" panose="02020603050405020304" pitchFamily="18" charset="0"/>
              </a:rPr>
              <a:t>Major Dhyan Chand Khel Ratna Award</a:t>
            </a:r>
          </a:p>
          <a:p>
            <a:r>
              <a:rPr lang="en-IN" sz="2400" dirty="0">
                <a:latin typeface="Times New Roman" panose="02020603050405020304" pitchFamily="18" charset="0"/>
                <a:cs typeface="Times New Roman" panose="02020603050405020304" pitchFamily="18" charset="0"/>
              </a:rPr>
              <a:t> Arjuna Award </a:t>
            </a:r>
          </a:p>
          <a:p>
            <a:r>
              <a:rPr lang="en-IN" sz="2400" dirty="0">
                <a:latin typeface="Times New Roman" panose="02020603050405020304" pitchFamily="18" charset="0"/>
                <a:cs typeface="Times New Roman" panose="02020603050405020304" pitchFamily="18" charset="0"/>
              </a:rPr>
              <a:t>Dronacharya Award</a:t>
            </a:r>
          </a:p>
          <a:p>
            <a:r>
              <a:rPr lang="en-IN" sz="2400" dirty="0">
                <a:latin typeface="Times New Roman" panose="02020603050405020304" pitchFamily="18" charset="0"/>
                <a:cs typeface="Times New Roman" panose="02020603050405020304" pitchFamily="18" charset="0"/>
              </a:rPr>
              <a:t> Dhyan Chand Award </a:t>
            </a:r>
          </a:p>
          <a:p>
            <a:r>
              <a:rPr lang="en-IN" sz="2400" dirty="0">
                <a:latin typeface="Times New Roman" panose="02020603050405020304" pitchFamily="18" charset="0"/>
                <a:cs typeface="Times New Roman" panose="02020603050405020304" pitchFamily="18" charset="0"/>
              </a:rPr>
              <a:t>Rashtriya Khel Protsahan Puraskar</a:t>
            </a:r>
          </a:p>
          <a:p>
            <a:r>
              <a:rPr lang="en-IN" sz="2400" dirty="0">
                <a:latin typeface="Times New Roman" panose="02020603050405020304" pitchFamily="18" charset="0"/>
                <a:cs typeface="Times New Roman" panose="02020603050405020304" pitchFamily="18" charset="0"/>
              </a:rPr>
              <a:t> Maulana Abul Kalam Azad (MAKA) Trophy</a:t>
            </a:r>
          </a:p>
        </p:txBody>
      </p:sp>
      <p:pic>
        <p:nvPicPr>
          <p:cNvPr id="7" name="Picture 6">
            <a:extLst>
              <a:ext uri="{FF2B5EF4-FFF2-40B4-BE49-F238E27FC236}">
                <a16:creationId xmlns:a16="http://schemas.microsoft.com/office/drawing/2014/main" id="{E09E41B5-C3CF-2142-7211-2393EC09D4A7}"/>
              </a:ext>
            </a:extLst>
          </p:cNvPr>
          <p:cNvPicPr>
            <a:picLocks noChangeAspect="1"/>
          </p:cNvPicPr>
          <p:nvPr/>
        </p:nvPicPr>
        <p:blipFill>
          <a:blip r:embed="rId2"/>
          <a:stretch>
            <a:fillRect/>
          </a:stretch>
        </p:blipFill>
        <p:spPr>
          <a:xfrm>
            <a:off x="664844" y="3091071"/>
            <a:ext cx="4063486" cy="3064774"/>
          </a:xfrm>
          <a:prstGeom prst="rect">
            <a:avLst/>
          </a:prstGeom>
        </p:spPr>
      </p:pic>
    </p:spTree>
    <p:extLst>
      <p:ext uri="{BB962C8B-B14F-4D97-AF65-F5344CB8AC3E}">
        <p14:creationId xmlns:p14="http://schemas.microsoft.com/office/powerpoint/2010/main" val="33866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99C6-125E-2714-80DA-59391973BB7D}"/>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SCIENCE AWARDS</a:t>
            </a:r>
          </a:p>
        </p:txBody>
      </p:sp>
      <p:sp>
        <p:nvSpPr>
          <p:cNvPr id="3" name="Content Placeholder 2">
            <a:extLst>
              <a:ext uri="{FF2B5EF4-FFF2-40B4-BE49-F238E27FC236}">
                <a16:creationId xmlns:a16="http://schemas.microsoft.com/office/drawing/2014/main" id="{EE167132-DF1B-DA3F-B751-C72F0E7F1D30}"/>
              </a:ext>
            </a:extLst>
          </p:cNvPr>
          <p:cNvSpPr>
            <a:spLocks noGrp="1"/>
          </p:cNvSpPr>
          <p:nvPr>
            <p:ph idx="1"/>
          </p:nvPr>
        </p:nvSpPr>
        <p:spPr/>
        <p:txBody>
          <a:bodyPr>
            <a:normAutofit/>
          </a:bodyPr>
          <a:lstStyle/>
          <a:p>
            <a:r>
              <a:rPr lang="en-IN" sz="2400" dirty="0">
                <a:latin typeface="Times New Roman" panose="02020603050405020304" pitchFamily="18" charset="0"/>
                <a:cs typeface="Times New Roman" panose="02020603050405020304" pitchFamily="18" charset="0"/>
              </a:rPr>
              <a:t>Shanti Swarup Bhatnagar Prize </a:t>
            </a:r>
          </a:p>
          <a:p>
            <a:r>
              <a:rPr lang="en-IN" sz="2400" dirty="0">
                <a:latin typeface="Times New Roman" panose="02020603050405020304" pitchFamily="18" charset="0"/>
                <a:cs typeface="Times New Roman" panose="02020603050405020304" pitchFamily="18" charset="0"/>
              </a:rPr>
              <a:t> Vigyan Ratna Award </a:t>
            </a:r>
          </a:p>
          <a:p>
            <a:r>
              <a:rPr lang="en-IN" sz="2400" dirty="0">
                <a:latin typeface="Times New Roman" panose="02020603050405020304" pitchFamily="18" charset="0"/>
                <a:cs typeface="Times New Roman" panose="02020603050405020304" pitchFamily="18" charset="0"/>
              </a:rPr>
              <a:t>Rashtriya Vigyan Puraskar</a:t>
            </a:r>
          </a:p>
          <a:p>
            <a:r>
              <a:rPr lang="en-IN" sz="2400" dirty="0">
                <a:latin typeface="Times New Roman" panose="02020603050405020304" pitchFamily="18" charset="0"/>
                <a:cs typeface="Times New Roman" panose="02020603050405020304" pitchFamily="18" charset="0"/>
              </a:rPr>
              <a:t> Young Scientist Award </a:t>
            </a:r>
          </a:p>
          <a:p>
            <a:r>
              <a:rPr lang="en-IN" sz="2400" dirty="0">
                <a:latin typeface="Times New Roman" panose="02020603050405020304" pitchFamily="18" charset="0"/>
                <a:cs typeface="Times New Roman" panose="02020603050405020304" pitchFamily="18" charset="0"/>
              </a:rPr>
              <a:t>INSA Medal for Young Scientists</a:t>
            </a:r>
          </a:p>
        </p:txBody>
      </p:sp>
      <p:pic>
        <p:nvPicPr>
          <p:cNvPr id="5" name="Picture 4">
            <a:extLst>
              <a:ext uri="{FF2B5EF4-FFF2-40B4-BE49-F238E27FC236}">
                <a16:creationId xmlns:a16="http://schemas.microsoft.com/office/drawing/2014/main" id="{F57B18DC-1891-9ED6-48FD-450F7FF8CDFA}"/>
              </a:ext>
            </a:extLst>
          </p:cNvPr>
          <p:cNvPicPr>
            <a:picLocks noChangeAspect="1"/>
          </p:cNvPicPr>
          <p:nvPr/>
        </p:nvPicPr>
        <p:blipFill>
          <a:blip r:embed="rId2"/>
          <a:stretch>
            <a:fillRect/>
          </a:stretch>
        </p:blipFill>
        <p:spPr>
          <a:xfrm>
            <a:off x="6182139" y="2524540"/>
            <a:ext cx="4601818" cy="3240156"/>
          </a:xfrm>
          <a:prstGeom prst="rect">
            <a:avLst/>
          </a:prstGeom>
        </p:spPr>
      </p:pic>
    </p:spTree>
    <p:extLst>
      <p:ext uri="{BB962C8B-B14F-4D97-AF65-F5344CB8AC3E}">
        <p14:creationId xmlns:p14="http://schemas.microsoft.com/office/powerpoint/2010/main" val="1876636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79291C3-7B6A-C9A0-2C24-F9A3BBE47A4E}"/>
              </a:ext>
            </a:extLst>
          </p:cNvPr>
          <p:cNvGraphicFramePr>
            <a:graphicFrameLocks noGrp="1"/>
          </p:cNvGraphicFramePr>
          <p:nvPr>
            <p:extLst>
              <p:ext uri="{D42A27DB-BD31-4B8C-83A1-F6EECF244321}">
                <p14:modId xmlns:p14="http://schemas.microsoft.com/office/powerpoint/2010/main" val="1047806016"/>
              </p:ext>
            </p:extLst>
          </p:nvPr>
        </p:nvGraphicFramePr>
        <p:xfrm>
          <a:off x="758687" y="1826612"/>
          <a:ext cx="10515600" cy="4907280"/>
        </p:xfrm>
        <a:graphic>
          <a:graphicData uri="http://schemas.openxmlformats.org/drawingml/2006/table">
            <a:tbl>
              <a:tblPr/>
              <a:tblGrid>
                <a:gridCol w="3505200">
                  <a:extLst>
                    <a:ext uri="{9D8B030D-6E8A-4147-A177-3AD203B41FA5}">
                      <a16:colId xmlns:a16="http://schemas.microsoft.com/office/drawing/2014/main" val="2096939898"/>
                    </a:ext>
                  </a:extLst>
                </a:gridCol>
                <a:gridCol w="3505200">
                  <a:extLst>
                    <a:ext uri="{9D8B030D-6E8A-4147-A177-3AD203B41FA5}">
                      <a16:colId xmlns:a16="http://schemas.microsoft.com/office/drawing/2014/main" val="2466866776"/>
                    </a:ext>
                  </a:extLst>
                </a:gridCol>
                <a:gridCol w="3505200">
                  <a:extLst>
                    <a:ext uri="{9D8B030D-6E8A-4147-A177-3AD203B41FA5}">
                      <a16:colId xmlns:a16="http://schemas.microsoft.com/office/drawing/2014/main" val="3527923442"/>
                    </a:ext>
                  </a:extLst>
                </a:gridCol>
              </a:tblGrid>
              <a:tr h="0">
                <a:tc>
                  <a:txBody>
                    <a:bodyPr/>
                    <a:lstStyle/>
                    <a:p>
                      <a:pPr>
                        <a:buNone/>
                      </a:pPr>
                      <a:r>
                        <a:rPr lang="en-IN" sz="2000" b="1" dirty="0">
                          <a:latin typeface="Times New Roman" panose="02020603050405020304" pitchFamily="18" charset="0"/>
                          <a:cs typeface="Times New Roman" panose="02020603050405020304" pitchFamily="18" charset="0"/>
                        </a:rPr>
                        <a:t>Basis</a:t>
                      </a:r>
                    </a:p>
                  </a:txBody>
                  <a:tcPr anchor="ctr">
                    <a:lnL>
                      <a:noFill/>
                    </a:lnL>
                    <a:lnR>
                      <a:noFill/>
                    </a:lnR>
                    <a:lnT>
                      <a:noFill/>
                    </a:lnT>
                    <a:lnB>
                      <a:noFill/>
                    </a:lnB>
                    <a:noFill/>
                  </a:tcPr>
                </a:tc>
                <a:tc>
                  <a:txBody>
                    <a:bodyPr/>
                    <a:lstStyle/>
                    <a:p>
                      <a:pPr>
                        <a:buNone/>
                      </a:pPr>
                      <a:r>
                        <a:rPr lang="en-IN" sz="2000" b="1" dirty="0">
                          <a:latin typeface="Times New Roman" panose="02020603050405020304" pitchFamily="18" charset="0"/>
                          <a:cs typeface="Times New Roman" panose="02020603050405020304" pitchFamily="18" charset="0"/>
                        </a:rPr>
                        <a:t>Padma Vibhushan</a:t>
                      </a:r>
                    </a:p>
                  </a:txBody>
                  <a:tcPr anchor="ctr">
                    <a:lnL>
                      <a:noFill/>
                    </a:lnL>
                    <a:lnR>
                      <a:noFill/>
                    </a:lnR>
                    <a:lnT>
                      <a:noFill/>
                    </a:lnT>
                    <a:lnB>
                      <a:noFill/>
                    </a:lnB>
                    <a:noFill/>
                  </a:tcPr>
                </a:tc>
                <a:tc>
                  <a:txBody>
                    <a:bodyPr/>
                    <a:lstStyle/>
                    <a:p>
                      <a:pPr>
                        <a:buNone/>
                      </a:pPr>
                      <a:r>
                        <a:rPr lang="en-IN" sz="2000" b="1" dirty="0">
                          <a:latin typeface="Times New Roman" panose="02020603050405020304" pitchFamily="18" charset="0"/>
                          <a:cs typeface="Times New Roman" panose="02020603050405020304" pitchFamily="18" charset="0"/>
                        </a:rPr>
                        <a:t>Padma Bhushan</a:t>
                      </a:r>
                    </a:p>
                  </a:txBody>
                  <a:tcPr anchor="ctr">
                    <a:lnL>
                      <a:noFill/>
                    </a:lnL>
                    <a:lnR>
                      <a:noFill/>
                    </a:lnR>
                    <a:lnT>
                      <a:noFill/>
                    </a:lnT>
                    <a:lnB>
                      <a:noFill/>
                    </a:lnB>
                    <a:noFill/>
                  </a:tcPr>
                </a:tc>
                <a:extLst>
                  <a:ext uri="{0D108BD9-81ED-4DB2-BD59-A6C34878D82A}">
                    <a16:rowId xmlns:a16="http://schemas.microsoft.com/office/drawing/2014/main" val="4233191882"/>
                  </a:ext>
                </a:extLst>
              </a:tr>
              <a:tr h="0">
                <a:tc>
                  <a:txBody>
                    <a:bodyPr/>
                    <a:lstStyle/>
                    <a:p>
                      <a:pPr>
                        <a:buNone/>
                      </a:pPr>
                      <a:r>
                        <a:rPr lang="en-IN" sz="2000" b="1">
                          <a:latin typeface="Times New Roman" panose="02020603050405020304" pitchFamily="18" charset="0"/>
                          <a:cs typeface="Times New Roman" panose="02020603050405020304" pitchFamily="18" charset="0"/>
                        </a:rPr>
                        <a:t>Rank</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dirty="0">
                          <a:latin typeface="Times New Roman" panose="02020603050405020304" pitchFamily="18" charset="0"/>
                          <a:cs typeface="Times New Roman" panose="02020603050405020304" pitchFamily="18" charset="0"/>
                        </a:rPr>
                        <a:t>Second-highest civilian award in India</a:t>
                      </a: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Third-highest civilian award in India</a:t>
                      </a:r>
                    </a:p>
                  </a:txBody>
                  <a:tcPr anchor="ctr">
                    <a:lnL>
                      <a:noFill/>
                    </a:lnL>
                    <a:lnR>
                      <a:noFill/>
                    </a:lnR>
                    <a:lnT>
                      <a:noFill/>
                    </a:lnT>
                    <a:lnB>
                      <a:noFill/>
                    </a:lnB>
                    <a:noFill/>
                  </a:tcPr>
                </a:tc>
                <a:extLst>
                  <a:ext uri="{0D108BD9-81ED-4DB2-BD59-A6C34878D82A}">
                    <a16:rowId xmlns:a16="http://schemas.microsoft.com/office/drawing/2014/main" val="2186825984"/>
                  </a:ext>
                </a:extLst>
              </a:tr>
              <a:tr h="0">
                <a:tc>
                  <a:txBody>
                    <a:bodyPr/>
                    <a:lstStyle/>
                    <a:p>
                      <a:pPr>
                        <a:buNone/>
                      </a:pPr>
                      <a:r>
                        <a:rPr lang="en-IN" sz="2000" b="1">
                          <a:latin typeface="Times New Roman" panose="02020603050405020304" pitchFamily="18" charset="0"/>
                          <a:cs typeface="Times New Roman" panose="02020603050405020304" pitchFamily="18" charset="0"/>
                        </a:rPr>
                        <a:t>Purpose</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Awarded for exceptional and distinguished service</a:t>
                      </a: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Awarded for distinguished service of a high order</a:t>
                      </a:r>
                    </a:p>
                  </a:txBody>
                  <a:tcPr anchor="ctr">
                    <a:lnL>
                      <a:noFill/>
                    </a:lnL>
                    <a:lnR>
                      <a:noFill/>
                    </a:lnR>
                    <a:lnT>
                      <a:noFill/>
                    </a:lnT>
                    <a:lnB>
                      <a:noFill/>
                    </a:lnB>
                    <a:noFill/>
                  </a:tcPr>
                </a:tc>
                <a:extLst>
                  <a:ext uri="{0D108BD9-81ED-4DB2-BD59-A6C34878D82A}">
                    <a16:rowId xmlns:a16="http://schemas.microsoft.com/office/drawing/2014/main" val="1634208709"/>
                  </a:ext>
                </a:extLst>
              </a:tr>
              <a:tr h="0">
                <a:tc>
                  <a:txBody>
                    <a:bodyPr/>
                    <a:lstStyle/>
                    <a:p>
                      <a:pPr>
                        <a:buNone/>
                      </a:pPr>
                      <a:r>
                        <a:rPr lang="en-IN" sz="2000" b="1">
                          <a:latin typeface="Times New Roman" panose="02020603050405020304" pitchFamily="18" charset="0"/>
                          <a:cs typeface="Times New Roman" panose="02020603050405020304" pitchFamily="18" charset="0"/>
                        </a:rPr>
                        <a:t>Prestige</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Higher prestige and recognition</a:t>
                      </a: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Lower than Padma Vibhushan but highly prestigious</a:t>
                      </a:r>
                    </a:p>
                  </a:txBody>
                  <a:tcPr anchor="ctr">
                    <a:lnL>
                      <a:noFill/>
                    </a:lnL>
                    <a:lnR>
                      <a:noFill/>
                    </a:lnR>
                    <a:lnT>
                      <a:noFill/>
                    </a:lnT>
                    <a:lnB>
                      <a:noFill/>
                    </a:lnB>
                    <a:noFill/>
                  </a:tcPr>
                </a:tc>
                <a:extLst>
                  <a:ext uri="{0D108BD9-81ED-4DB2-BD59-A6C34878D82A}">
                    <a16:rowId xmlns:a16="http://schemas.microsoft.com/office/drawing/2014/main" val="3804952225"/>
                  </a:ext>
                </a:extLst>
              </a:tr>
              <a:tr h="0">
                <a:tc>
                  <a:txBody>
                    <a:bodyPr/>
                    <a:lstStyle/>
                    <a:p>
                      <a:pPr>
                        <a:buNone/>
                      </a:pPr>
                      <a:r>
                        <a:rPr lang="en-IN" sz="2000" b="1">
                          <a:latin typeface="Times New Roman" panose="02020603050405020304" pitchFamily="18" charset="0"/>
                          <a:cs typeface="Times New Roman" panose="02020603050405020304" pitchFamily="18" charset="0"/>
                        </a:rPr>
                        <a:t>Established</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1954</a:t>
                      </a: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1954</a:t>
                      </a:r>
                    </a:p>
                  </a:txBody>
                  <a:tcPr anchor="ctr">
                    <a:lnL>
                      <a:noFill/>
                    </a:lnL>
                    <a:lnR>
                      <a:noFill/>
                    </a:lnR>
                    <a:lnT>
                      <a:noFill/>
                    </a:lnT>
                    <a:lnB>
                      <a:noFill/>
                    </a:lnB>
                    <a:noFill/>
                  </a:tcPr>
                </a:tc>
                <a:extLst>
                  <a:ext uri="{0D108BD9-81ED-4DB2-BD59-A6C34878D82A}">
                    <a16:rowId xmlns:a16="http://schemas.microsoft.com/office/drawing/2014/main" val="2803583957"/>
                  </a:ext>
                </a:extLst>
              </a:tr>
              <a:tr h="0">
                <a:tc>
                  <a:txBody>
                    <a:bodyPr/>
                    <a:lstStyle/>
                    <a:p>
                      <a:pPr>
                        <a:buNone/>
                      </a:pPr>
                      <a:r>
                        <a:rPr lang="en-IN" sz="2000" b="1">
                          <a:latin typeface="Times New Roman" panose="02020603050405020304" pitchFamily="18" charset="0"/>
                          <a:cs typeface="Times New Roman" panose="02020603050405020304" pitchFamily="18" charset="0"/>
                        </a:rPr>
                        <a:t>Fields</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Arts, Science, Public Affairs, Medicine, Literature, Sports, etc.</a:t>
                      </a: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Arts, Science, Public Affairs, Medicine, Literature, Sports, etc.</a:t>
                      </a:r>
                    </a:p>
                  </a:txBody>
                  <a:tcPr anchor="ctr">
                    <a:lnL>
                      <a:noFill/>
                    </a:lnL>
                    <a:lnR>
                      <a:noFill/>
                    </a:lnR>
                    <a:lnT>
                      <a:noFill/>
                    </a:lnT>
                    <a:lnB>
                      <a:noFill/>
                    </a:lnB>
                    <a:noFill/>
                  </a:tcPr>
                </a:tc>
                <a:extLst>
                  <a:ext uri="{0D108BD9-81ED-4DB2-BD59-A6C34878D82A}">
                    <a16:rowId xmlns:a16="http://schemas.microsoft.com/office/drawing/2014/main" val="1090192174"/>
                  </a:ext>
                </a:extLst>
              </a:tr>
              <a:tr h="0">
                <a:tc>
                  <a:txBody>
                    <a:bodyPr/>
                    <a:lstStyle/>
                    <a:p>
                      <a:pPr>
                        <a:buNone/>
                      </a:pPr>
                      <a:r>
                        <a:rPr lang="en-IN" sz="2000" b="1">
                          <a:latin typeface="Times New Roman" panose="02020603050405020304" pitchFamily="18" charset="0"/>
                          <a:cs typeface="Times New Roman" panose="02020603050405020304" pitchFamily="18" charset="0"/>
                        </a:rPr>
                        <a:t>Order of Awards</a:t>
                      </a:r>
                      <a:endParaRPr lang="en-IN" sz="2000">
                        <a:latin typeface="Times New Roman" panose="02020603050405020304" pitchFamily="18" charset="0"/>
                        <a:cs typeface="Times New Roman" panose="02020603050405020304" pitchFamily="18" charset="0"/>
                      </a:endParaRPr>
                    </a:p>
                  </a:txBody>
                  <a:tcPr anchor="ctr">
                    <a:lnL>
                      <a:noFill/>
                    </a:lnL>
                    <a:lnR>
                      <a:noFill/>
                    </a:lnR>
                    <a:lnT>
                      <a:noFill/>
                    </a:lnT>
                    <a:lnB>
                      <a:noFill/>
                    </a:lnB>
                    <a:noFill/>
                  </a:tcPr>
                </a:tc>
                <a:tc>
                  <a:txBody>
                    <a:bodyPr/>
                    <a:lstStyle/>
                    <a:p>
                      <a:pPr>
                        <a:buNone/>
                      </a:pPr>
                      <a:r>
                        <a:rPr lang="en-IN" sz="2000">
                          <a:latin typeface="Times New Roman" panose="02020603050405020304" pitchFamily="18" charset="0"/>
                          <a:cs typeface="Times New Roman" panose="02020603050405020304" pitchFamily="18" charset="0"/>
                        </a:rPr>
                        <a:t>Bharat Ratna → Padma Vibhushan → Padma Bhushan → Padma Shri</a:t>
                      </a:r>
                    </a:p>
                  </a:txBody>
                  <a:tcPr anchor="ctr">
                    <a:lnL>
                      <a:noFill/>
                    </a:lnL>
                    <a:lnR>
                      <a:noFill/>
                    </a:lnR>
                    <a:lnT>
                      <a:noFill/>
                    </a:lnT>
                    <a:lnB>
                      <a:noFill/>
                    </a:lnB>
                    <a:noFill/>
                  </a:tcPr>
                </a:tc>
                <a:tc>
                  <a:txBody>
                    <a:bodyPr/>
                    <a:lstStyle/>
                    <a:p>
                      <a:pPr>
                        <a:buNone/>
                      </a:pPr>
                      <a:r>
                        <a:rPr lang="en-IN" sz="2000" dirty="0">
                          <a:latin typeface="Times New Roman" panose="02020603050405020304" pitchFamily="18" charset="0"/>
                          <a:cs typeface="Times New Roman" panose="02020603050405020304" pitchFamily="18" charset="0"/>
                        </a:rPr>
                        <a:t>Comes after Padma Vibhushan and before Padma Shri</a:t>
                      </a:r>
                    </a:p>
                  </a:txBody>
                  <a:tcPr anchor="ctr">
                    <a:lnL>
                      <a:noFill/>
                    </a:lnL>
                    <a:lnR>
                      <a:noFill/>
                    </a:lnR>
                    <a:lnT>
                      <a:noFill/>
                    </a:lnT>
                    <a:lnB>
                      <a:noFill/>
                    </a:lnB>
                    <a:noFill/>
                  </a:tcPr>
                </a:tc>
                <a:extLst>
                  <a:ext uri="{0D108BD9-81ED-4DB2-BD59-A6C34878D82A}">
                    <a16:rowId xmlns:a16="http://schemas.microsoft.com/office/drawing/2014/main" val="3445763910"/>
                  </a:ext>
                </a:extLst>
              </a:tr>
            </a:tbl>
          </a:graphicData>
        </a:graphic>
      </p:graphicFrame>
      <p:sp>
        <p:nvSpPr>
          <p:cNvPr id="7" name="TextBox 6">
            <a:extLst>
              <a:ext uri="{FF2B5EF4-FFF2-40B4-BE49-F238E27FC236}">
                <a16:creationId xmlns:a16="http://schemas.microsoft.com/office/drawing/2014/main" id="{233B7747-D811-7938-2FC2-2D6D265CDB7B}"/>
              </a:ext>
            </a:extLst>
          </p:cNvPr>
          <p:cNvSpPr txBox="1"/>
          <p:nvPr/>
        </p:nvSpPr>
        <p:spPr>
          <a:xfrm>
            <a:off x="2246243" y="413692"/>
            <a:ext cx="8570844" cy="954107"/>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                   DIFFERENCE BETWEEN </a:t>
            </a:r>
          </a:p>
          <a:p>
            <a:r>
              <a:rPr lang="en-IN" sz="2800" b="1" dirty="0">
                <a:latin typeface="Times New Roman" panose="02020603050405020304" pitchFamily="18" charset="0"/>
                <a:cs typeface="Times New Roman" panose="02020603050405020304" pitchFamily="18" charset="0"/>
              </a:rPr>
              <a:t>     PADMA VIBHUSHAN AND PADMA BHUSHAN</a:t>
            </a:r>
          </a:p>
        </p:txBody>
      </p:sp>
    </p:spTree>
    <p:extLst>
      <p:ext uri="{BB962C8B-B14F-4D97-AF65-F5344CB8AC3E}">
        <p14:creationId xmlns:p14="http://schemas.microsoft.com/office/powerpoint/2010/main" val="170359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DACF7-26F1-1630-059F-64E093C6EB30}"/>
              </a:ext>
            </a:extLst>
          </p:cNvPr>
          <p:cNvSpPr>
            <a:spLocks noGrp="1"/>
          </p:cNvSpPr>
          <p:nvPr>
            <p:ph type="title"/>
          </p:nvPr>
        </p:nvSpPr>
        <p:spPr/>
        <p:txBody>
          <a:bodyPr>
            <a:normAutofit/>
          </a:bodyPr>
          <a:lstStyle/>
          <a:p>
            <a:r>
              <a:rPr lang="en-IN" dirty="0"/>
              <a:t>         </a:t>
            </a:r>
            <a:r>
              <a:rPr lang="en-IN" sz="3600" b="1" dirty="0">
                <a:latin typeface="Times New Roman" panose="02020603050405020304" pitchFamily="18" charset="0"/>
                <a:cs typeface="Times New Roman" panose="02020603050405020304" pitchFamily="18" charset="0"/>
              </a:rPr>
              <a:t>NATIONAL AWARDS IN LITERATURE</a:t>
            </a:r>
          </a:p>
        </p:txBody>
      </p:sp>
      <p:sp>
        <p:nvSpPr>
          <p:cNvPr id="3" name="Content Placeholder 2">
            <a:extLst>
              <a:ext uri="{FF2B5EF4-FFF2-40B4-BE49-F238E27FC236}">
                <a16:creationId xmlns:a16="http://schemas.microsoft.com/office/drawing/2014/main" id="{1B6A20FB-2C95-1A1F-E396-0FD99B1BF580}"/>
              </a:ext>
            </a:extLst>
          </p:cNvPr>
          <p:cNvSpPr>
            <a:spLocks noGrp="1"/>
          </p:cNvSpPr>
          <p:nvPr>
            <p:ph idx="1"/>
          </p:nvPr>
        </p:nvSpPr>
        <p:spPr>
          <a:xfrm>
            <a:off x="5893904" y="2180496"/>
            <a:ext cx="5716903" cy="3678303"/>
          </a:xfrm>
        </p:spPr>
        <p:txBody>
          <a:bodyPr>
            <a:normAutofit/>
          </a:bodyPr>
          <a:lstStyle/>
          <a:p>
            <a:r>
              <a:rPr lang="en-IN" sz="2400" dirty="0">
                <a:latin typeface="Times New Roman" panose="02020603050405020304" pitchFamily="18" charset="0"/>
                <a:cs typeface="Times New Roman" panose="02020603050405020304" pitchFamily="18" charset="0"/>
              </a:rPr>
              <a:t>Jnanpith Award</a:t>
            </a:r>
          </a:p>
          <a:p>
            <a:r>
              <a:rPr lang="en-IN" sz="2400" dirty="0">
                <a:latin typeface="Times New Roman" panose="02020603050405020304" pitchFamily="18" charset="0"/>
                <a:cs typeface="Times New Roman" panose="02020603050405020304" pitchFamily="18" charset="0"/>
              </a:rPr>
              <a:t> Sahitya Akademie Award</a:t>
            </a:r>
          </a:p>
          <a:p>
            <a:r>
              <a:rPr lang="en-IN" sz="2400" dirty="0">
                <a:latin typeface="Times New Roman" panose="02020603050405020304" pitchFamily="18" charset="0"/>
                <a:cs typeface="Times New Roman" panose="02020603050405020304" pitchFamily="18" charset="0"/>
              </a:rPr>
              <a:t> Saraswati Samman</a:t>
            </a:r>
          </a:p>
          <a:p>
            <a:r>
              <a:rPr lang="en-IN" sz="2400" dirty="0">
                <a:latin typeface="Times New Roman" panose="02020603050405020304" pitchFamily="18" charset="0"/>
                <a:cs typeface="Times New Roman" panose="02020603050405020304" pitchFamily="18" charset="0"/>
              </a:rPr>
              <a:t> Recognize excellence in Indian literature and writing.</a:t>
            </a:r>
          </a:p>
        </p:txBody>
      </p:sp>
      <p:pic>
        <p:nvPicPr>
          <p:cNvPr id="5" name="Picture 4">
            <a:extLst>
              <a:ext uri="{FF2B5EF4-FFF2-40B4-BE49-F238E27FC236}">
                <a16:creationId xmlns:a16="http://schemas.microsoft.com/office/drawing/2014/main" id="{25CC5B0E-ED14-AD7D-2B23-0198E40619CC}"/>
              </a:ext>
            </a:extLst>
          </p:cNvPr>
          <p:cNvPicPr>
            <a:picLocks noChangeAspect="1"/>
          </p:cNvPicPr>
          <p:nvPr/>
        </p:nvPicPr>
        <p:blipFill>
          <a:blip r:embed="rId2"/>
          <a:stretch>
            <a:fillRect/>
          </a:stretch>
        </p:blipFill>
        <p:spPr>
          <a:xfrm>
            <a:off x="653844" y="3760596"/>
            <a:ext cx="4811740" cy="2586658"/>
          </a:xfrm>
          <a:prstGeom prst="rect">
            <a:avLst/>
          </a:prstGeom>
        </p:spPr>
      </p:pic>
    </p:spTree>
    <p:extLst>
      <p:ext uri="{BB962C8B-B14F-4D97-AF65-F5344CB8AC3E}">
        <p14:creationId xmlns:p14="http://schemas.microsoft.com/office/powerpoint/2010/main" val="229581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69896-D737-33A2-640D-BBB5BC0846D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36D22760-DAEF-C0C7-5DAB-E9C2D180BBF7}"/>
              </a:ext>
            </a:extLst>
          </p:cNvPr>
          <p:cNvPicPr>
            <a:picLocks noGrp="1" noChangeAspect="1"/>
          </p:cNvPicPr>
          <p:nvPr>
            <p:ph idx="1"/>
          </p:nvPr>
        </p:nvPicPr>
        <p:blipFill>
          <a:blip r:embed="rId2"/>
          <a:stretch>
            <a:fillRect/>
          </a:stretch>
        </p:blipFill>
        <p:spPr>
          <a:xfrm>
            <a:off x="1620077" y="471661"/>
            <a:ext cx="9203635" cy="5764937"/>
          </a:xfrm>
          <a:prstGeom prst="rect">
            <a:avLst/>
          </a:prstGeom>
        </p:spPr>
      </p:pic>
    </p:spTree>
    <p:extLst>
      <p:ext uri="{BB962C8B-B14F-4D97-AF65-F5344CB8AC3E}">
        <p14:creationId xmlns:p14="http://schemas.microsoft.com/office/powerpoint/2010/main" val="429272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3C7FA-26C7-370F-8400-3C2212D324BE}"/>
              </a:ext>
            </a:extLst>
          </p:cNvPr>
          <p:cNvSpPr>
            <a:spLocks noGrp="1"/>
          </p:cNvSpPr>
          <p:nvPr>
            <p:ph type="title"/>
          </p:nvPr>
        </p:nvSpPr>
        <p:spPr/>
        <p:txBody>
          <a:bodyPr>
            <a:normAutofit/>
          </a:bodyPr>
          <a:lstStyle/>
          <a:p>
            <a:r>
              <a:rPr lang="en-IN" dirty="0"/>
              <a:t>    </a:t>
            </a:r>
            <a:r>
              <a:rPr lang="en-IN" sz="3600" b="1" dirty="0">
                <a:latin typeface="Times New Roman" panose="02020603050405020304" pitchFamily="18" charset="0"/>
                <a:cs typeface="Times New Roman" panose="02020603050405020304" pitchFamily="18" charset="0"/>
              </a:rPr>
              <a:t>ELIGIBILITY FOR NATIONAL AWARDS</a:t>
            </a:r>
          </a:p>
        </p:txBody>
      </p:sp>
      <p:sp>
        <p:nvSpPr>
          <p:cNvPr id="3" name="Content Placeholder 2">
            <a:extLst>
              <a:ext uri="{FF2B5EF4-FFF2-40B4-BE49-F238E27FC236}">
                <a16:creationId xmlns:a16="http://schemas.microsoft.com/office/drawing/2014/main" id="{B17B984E-6A7A-F1E2-5B71-3BC9E2A42E7D}"/>
              </a:ext>
            </a:extLst>
          </p:cNvPr>
          <p:cNvSpPr>
            <a:spLocks noGrp="1"/>
          </p:cNvSpPr>
          <p:nvPr>
            <p:ph idx="1"/>
          </p:nvPr>
        </p:nvSpPr>
        <p:spPr/>
        <p:txBody>
          <a:bodyPr>
            <a:normAutofit/>
          </a:bodyPr>
          <a:lstStyle/>
          <a:p>
            <a:r>
              <a:rPr lang="en-IN" sz="2600" dirty="0">
                <a:latin typeface="Times New Roman" panose="02020603050405020304" pitchFamily="18" charset="0"/>
                <a:cs typeface="Times New Roman" panose="02020603050405020304" pitchFamily="18" charset="0"/>
              </a:rPr>
              <a:t>Open to all Indian citizens. </a:t>
            </a:r>
          </a:p>
          <a:p>
            <a:r>
              <a:rPr lang="en-IN" sz="2600" dirty="0">
                <a:latin typeface="Times New Roman" panose="02020603050405020304" pitchFamily="18" charset="0"/>
                <a:cs typeface="Times New Roman" panose="02020603050405020304" pitchFamily="18" charset="0"/>
              </a:rPr>
              <a:t>In some cases, foreign nationals can also receive awards. </a:t>
            </a:r>
          </a:p>
          <a:p>
            <a:r>
              <a:rPr lang="en-IN" sz="2600" dirty="0">
                <a:latin typeface="Times New Roman" panose="02020603050405020304" pitchFamily="18" charset="0"/>
                <a:cs typeface="Times New Roman" panose="02020603050405020304" pitchFamily="18" charset="0"/>
              </a:rPr>
              <a:t>Awards are based on merit and outstanding contribution. </a:t>
            </a:r>
          </a:p>
          <a:p>
            <a:r>
              <a:rPr lang="en-IN" sz="2600" dirty="0">
                <a:latin typeface="Times New Roman" panose="02020603050405020304" pitchFamily="18" charset="0"/>
                <a:cs typeface="Times New Roman" panose="02020603050405020304" pitchFamily="18" charset="0"/>
              </a:rPr>
              <a:t>No discrimination based on race, religion, gender, or profession. </a:t>
            </a:r>
          </a:p>
          <a:p>
            <a:endParaRPr lang="en-IN" dirty="0"/>
          </a:p>
        </p:txBody>
      </p:sp>
    </p:spTree>
    <p:extLst>
      <p:ext uri="{BB962C8B-B14F-4D97-AF65-F5344CB8AC3E}">
        <p14:creationId xmlns:p14="http://schemas.microsoft.com/office/powerpoint/2010/main" val="590003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CD550-6109-E14A-EB7D-08D600DF8CA1}"/>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E07B69F-DCBA-47E6-34B5-92A5C8173E44}"/>
              </a:ext>
            </a:extLst>
          </p:cNvPr>
          <p:cNvSpPr>
            <a:spLocks noGrp="1"/>
          </p:cNvSpPr>
          <p:nvPr>
            <p:ph idx="1"/>
          </p:nvPr>
        </p:nvSpPr>
        <p:spPr>
          <a:xfrm>
            <a:off x="2332382" y="1997765"/>
            <a:ext cx="7527235" cy="3234980"/>
          </a:xfrm>
        </p:spPr>
        <p:txBody>
          <a:bodyPr>
            <a:normAutofit/>
          </a:bodyPr>
          <a:lstStyle/>
          <a:p>
            <a:r>
              <a:rPr lang="en-IN" dirty="0">
                <a:latin typeface="Times New Roman" panose="02020603050405020304" pitchFamily="18" charset="0"/>
                <a:cs typeface="Times New Roman" panose="02020603050405020304" pitchFamily="18" charset="0"/>
              </a:rPr>
              <a:t>National Awards honor exceptional achievements.</a:t>
            </a:r>
          </a:p>
          <a:p>
            <a:r>
              <a:rPr lang="en-IN" dirty="0">
                <a:latin typeface="Times New Roman" panose="02020603050405020304" pitchFamily="18" charset="0"/>
                <a:cs typeface="Times New Roman" panose="02020603050405020304" pitchFamily="18" charset="0"/>
              </a:rPr>
              <a:t> They recognize contributions to the nation's growth.</a:t>
            </a:r>
          </a:p>
          <a:p>
            <a:r>
              <a:rPr lang="en-IN" dirty="0">
                <a:latin typeface="Times New Roman" panose="02020603050405020304" pitchFamily="18" charset="0"/>
                <a:cs typeface="Times New Roman" panose="02020603050405020304" pitchFamily="18" charset="0"/>
              </a:rPr>
              <a:t> Awards inspire excellence, dedication, and innovation. </a:t>
            </a:r>
          </a:p>
          <a:p>
            <a:r>
              <a:rPr lang="en-IN" dirty="0">
                <a:latin typeface="Times New Roman" panose="02020603050405020304" pitchFamily="18" charset="0"/>
                <a:cs typeface="Times New Roman" panose="02020603050405020304" pitchFamily="18" charset="0"/>
              </a:rPr>
              <a:t>They reflect India's appreciation for talent and service</a:t>
            </a:r>
            <a:r>
              <a:rPr lang="en-IN" dirty="0"/>
              <a:t>.</a:t>
            </a:r>
          </a:p>
        </p:txBody>
      </p:sp>
      <p:pic>
        <p:nvPicPr>
          <p:cNvPr id="5" name="Picture 4">
            <a:extLst>
              <a:ext uri="{FF2B5EF4-FFF2-40B4-BE49-F238E27FC236}">
                <a16:creationId xmlns:a16="http://schemas.microsoft.com/office/drawing/2014/main" id="{A11BF49F-CF4D-60B3-8546-3DCE973FB766}"/>
              </a:ext>
            </a:extLst>
          </p:cNvPr>
          <p:cNvPicPr>
            <a:picLocks noChangeAspect="1"/>
          </p:cNvPicPr>
          <p:nvPr/>
        </p:nvPicPr>
        <p:blipFill>
          <a:blip r:embed="rId2"/>
          <a:stretch>
            <a:fillRect/>
          </a:stretch>
        </p:blipFill>
        <p:spPr>
          <a:xfrm>
            <a:off x="8079855" y="3050784"/>
            <a:ext cx="3559524" cy="3559524"/>
          </a:xfrm>
          <a:prstGeom prst="rect">
            <a:avLst/>
          </a:prstGeom>
        </p:spPr>
      </p:pic>
    </p:spTree>
    <p:extLst>
      <p:ext uri="{BB962C8B-B14F-4D97-AF65-F5344CB8AC3E}">
        <p14:creationId xmlns:p14="http://schemas.microsoft.com/office/powerpoint/2010/main" val="384489132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123</TotalTime>
  <Words>400</Words>
  <Application>Microsoft Office PowerPoint</Application>
  <PresentationFormat>Widescreen</PresentationFormat>
  <Paragraphs>61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Gill Sans MT</vt:lpstr>
      <vt:lpstr>Times New Roman</vt:lpstr>
      <vt:lpstr>Wingdings 2</vt:lpstr>
      <vt:lpstr>Dividend</vt:lpstr>
      <vt:lpstr>                                TOPIC                        NATIONAL AWARDS</vt:lpstr>
      <vt:lpstr>                     INTRODUCTION</vt:lpstr>
      <vt:lpstr>                     CIVILIAN AWARD</vt:lpstr>
      <vt:lpstr>           NATIONAL SPORTS AWARDS</vt:lpstr>
      <vt:lpstr>                      SCIENCE AWARDS</vt:lpstr>
      <vt:lpstr>PowerPoint Presentation</vt:lpstr>
      <vt:lpstr>         NATIONAL AWARDS IN LITERATURE</vt:lpstr>
      <vt:lpstr>PowerPoint Presentation</vt:lpstr>
      <vt:lpstr>    ELIGIBILITY FOR NATIONAL AWARDS</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2026-06-22T17:02:54Z</dcterms:created>
  <dcterms:modified xsi:type="dcterms:W3CDTF">2026-06-22T19:06:47Z</dcterms:modified>
</cp:coreProperties>
</file>